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660"/>
  </p:normalViewPr>
  <p:slideViewPr>
    <p:cSldViewPr snapToGrid="0">
      <p:cViewPr>
        <p:scale>
          <a:sx n="286" d="100"/>
          <a:sy n="286" d="100"/>
        </p:scale>
        <p:origin x="-8550" y="-4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185D6-9BB2-4526-BA74-9774F24A8DE0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F978-09F9-4588-9105-3ADBC56B8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19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185D6-9BB2-4526-BA74-9774F24A8DE0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F978-09F9-4588-9105-3ADBC56B8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445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185D6-9BB2-4526-BA74-9774F24A8DE0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F978-09F9-4588-9105-3ADBC56B8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82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185D6-9BB2-4526-BA74-9774F24A8DE0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F978-09F9-4588-9105-3ADBC56B8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7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185D6-9BB2-4526-BA74-9774F24A8DE0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F978-09F9-4588-9105-3ADBC56B8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54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185D6-9BB2-4526-BA74-9774F24A8DE0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F978-09F9-4588-9105-3ADBC56B8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482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185D6-9BB2-4526-BA74-9774F24A8DE0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F978-09F9-4588-9105-3ADBC56B8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10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185D6-9BB2-4526-BA74-9774F24A8DE0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F978-09F9-4588-9105-3ADBC56B8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453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185D6-9BB2-4526-BA74-9774F24A8DE0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F978-09F9-4588-9105-3ADBC56B8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369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185D6-9BB2-4526-BA74-9774F24A8DE0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F978-09F9-4588-9105-3ADBC56B8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06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185D6-9BB2-4526-BA74-9774F24A8DE0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F978-09F9-4588-9105-3ADBC56B8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56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185D6-9BB2-4526-BA74-9774F24A8DE0}" type="datetimeFigureOut">
              <a:rPr lang="en-US" smtClean="0"/>
              <a:t>12/30/2015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2F978-09F9-4588-9105-3ADBC56B8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60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801" y="3246104"/>
            <a:ext cx="530398" cy="365792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5922311" y="3414508"/>
            <a:ext cx="339777" cy="187377"/>
            <a:chOff x="5124718" y="3391041"/>
            <a:chExt cx="339777" cy="187377"/>
          </a:xfrm>
        </p:grpSpPr>
        <p:sp>
          <p:nvSpPr>
            <p:cNvPr id="5" name="Rounded Rectangle 4"/>
            <p:cNvSpPr/>
            <p:nvPr/>
          </p:nvSpPr>
          <p:spPr>
            <a:xfrm>
              <a:off x="5124718" y="3391041"/>
              <a:ext cx="339777" cy="187377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Diamond 11"/>
            <p:cNvSpPr/>
            <p:nvPr/>
          </p:nvSpPr>
          <p:spPr>
            <a:xfrm>
              <a:off x="5218344" y="3429737"/>
              <a:ext cx="31205" cy="45719"/>
            </a:xfrm>
            <a:custGeom>
              <a:avLst/>
              <a:gdLst>
                <a:gd name="connsiteX0" fmla="*/ 0 w 45719"/>
                <a:gd name="connsiteY0" fmla="*/ 22860 h 45719"/>
                <a:gd name="connsiteX1" fmla="*/ 22860 w 45719"/>
                <a:gd name="connsiteY1" fmla="*/ 0 h 45719"/>
                <a:gd name="connsiteX2" fmla="*/ 45719 w 45719"/>
                <a:gd name="connsiteY2" fmla="*/ 22860 h 45719"/>
                <a:gd name="connsiteX3" fmla="*/ 22860 w 45719"/>
                <a:gd name="connsiteY3" fmla="*/ 45719 h 45719"/>
                <a:gd name="connsiteX4" fmla="*/ 0 w 45719"/>
                <a:gd name="connsiteY4" fmla="*/ 22860 h 45719"/>
                <a:gd name="connsiteX0" fmla="*/ 0 w 36043"/>
                <a:gd name="connsiteY0" fmla="*/ 22860 h 45719"/>
                <a:gd name="connsiteX1" fmla="*/ 22860 w 36043"/>
                <a:gd name="connsiteY1" fmla="*/ 0 h 45719"/>
                <a:gd name="connsiteX2" fmla="*/ 36043 w 36043"/>
                <a:gd name="connsiteY2" fmla="*/ 22860 h 45719"/>
                <a:gd name="connsiteX3" fmla="*/ 22860 w 36043"/>
                <a:gd name="connsiteY3" fmla="*/ 45719 h 45719"/>
                <a:gd name="connsiteX4" fmla="*/ 0 w 36043"/>
                <a:gd name="connsiteY4" fmla="*/ 22860 h 45719"/>
                <a:gd name="connsiteX0" fmla="*/ 0 w 31205"/>
                <a:gd name="connsiteY0" fmla="*/ 22860 h 45719"/>
                <a:gd name="connsiteX1" fmla="*/ 18022 w 31205"/>
                <a:gd name="connsiteY1" fmla="*/ 0 h 45719"/>
                <a:gd name="connsiteX2" fmla="*/ 31205 w 31205"/>
                <a:gd name="connsiteY2" fmla="*/ 22860 h 45719"/>
                <a:gd name="connsiteX3" fmla="*/ 18022 w 31205"/>
                <a:gd name="connsiteY3" fmla="*/ 45719 h 45719"/>
                <a:gd name="connsiteX4" fmla="*/ 0 w 31205"/>
                <a:gd name="connsiteY4" fmla="*/ 22860 h 4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05" h="45719">
                  <a:moveTo>
                    <a:pt x="0" y="22860"/>
                  </a:moveTo>
                  <a:lnTo>
                    <a:pt x="18022" y="0"/>
                  </a:lnTo>
                  <a:lnTo>
                    <a:pt x="31205" y="22860"/>
                  </a:lnTo>
                  <a:lnTo>
                    <a:pt x="18022" y="45719"/>
                  </a:lnTo>
                  <a:lnTo>
                    <a:pt x="0" y="22860"/>
                  </a:lnTo>
                  <a:close/>
                </a:path>
              </a:pathLst>
            </a:cu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Diamond 11"/>
            <p:cNvSpPr/>
            <p:nvPr/>
          </p:nvSpPr>
          <p:spPr>
            <a:xfrm flipH="1">
              <a:off x="5346095" y="3429000"/>
              <a:ext cx="31205" cy="45719"/>
            </a:xfrm>
            <a:custGeom>
              <a:avLst/>
              <a:gdLst>
                <a:gd name="connsiteX0" fmla="*/ 0 w 45719"/>
                <a:gd name="connsiteY0" fmla="*/ 22860 h 45719"/>
                <a:gd name="connsiteX1" fmla="*/ 22860 w 45719"/>
                <a:gd name="connsiteY1" fmla="*/ 0 h 45719"/>
                <a:gd name="connsiteX2" fmla="*/ 45719 w 45719"/>
                <a:gd name="connsiteY2" fmla="*/ 22860 h 45719"/>
                <a:gd name="connsiteX3" fmla="*/ 22860 w 45719"/>
                <a:gd name="connsiteY3" fmla="*/ 45719 h 45719"/>
                <a:gd name="connsiteX4" fmla="*/ 0 w 45719"/>
                <a:gd name="connsiteY4" fmla="*/ 22860 h 45719"/>
                <a:gd name="connsiteX0" fmla="*/ 0 w 36043"/>
                <a:gd name="connsiteY0" fmla="*/ 22860 h 45719"/>
                <a:gd name="connsiteX1" fmla="*/ 22860 w 36043"/>
                <a:gd name="connsiteY1" fmla="*/ 0 h 45719"/>
                <a:gd name="connsiteX2" fmla="*/ 36043 w 36043"/>
                <a:gd name="connsiteY2" fmla="*/ 22860 h 45719"/>
                <a:gd name="connsiteX3" fmla="*/ 22860 w 36043"/>
                <a:gd name="connsiteY3" fmla="*/ 45719 h 45719"/>
                <a:gd name="connsiteX4" fmla="*/ 0 w 36043"/>
                <a:gd name="connsiteY4" fmla="*/ 22860 h 45719"/>
                <a:gd name="connsiteX0" fmla="*/ 0 w 31205"/>
                <a:gd name="connsiteY0" fmla="*/ 22860 h 45719"/>
                <a:gd name="connsiteX1" fmla="*/ 18022 w 31205"/>
                <a:gd name="connsiteY1" fmla="*/ 0 h 45719"/>
                <a:gd name="connsiteX2" fmla="*/ 31205 w 31205"/>
                <a:gd name="connsiteY2" fmla="*/ 22860 h 45719"/>
                <a:gd name="connsiteX3" fmla="*/ 18022 w 31205"/>
                <a:gd name="connsiteY3" fmla="*/ 45719 h 45719"/>
                <a:gd name="connsiteX4" fmla="*/ 0 w 31205"/>
                <a:gd name="connsiteY4" fmla="*/ 22860 h 4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05" h="45719">
                  <a:moveTo>
                    <a:pt x="0" y="22860"/>
                  </a:moveTo>
                  <a:lnTo>
                    <a:pt x="18022" y="0"/>
                  </a:lnTo>
                  <a:lnTo>
                    <a:pt x="31205" y="22860"/>
                  </a:lnTo>
                  <a:lnTo>
                    <a:pt x="18022" y="45719"/>
                  </a:lnTo>
                  <a:lnTo>
                    <a:pt x="0" y="22860"/>
                  </a:lnTo>
                  <a:close/>
                </a:path>
              </a:pathLst>
            </a:custGeom>
            <a:solidFill>
              <a:schemeClr val="tx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221681" y="3502392"/>
              <a:ext cx="152527" cy="48746"/>
            </a:xfrm>
            <a:custGeom>
              <a:avLst/>
              <a:gdLst>
                <a:gd name="connsiteX0" fmla="*/ 153 w 145411"/>
                <a:gd name="connsiteY0" fmla="*/ 894 h 32345"/>
                <a:gd name="connsiteX1" fmla="*/ 58210 w 145411"/>
                <a:gd name="connsiteY1" fmla="*/ 32341 h 32345"/>
                <a:gd name="connsiteX2" fmla="*/ 145296 w 145411"/>
                <a:gd name="connsiteY2" fmla="*/ 3313 h 32345"/>
                <a:gd name="connsiteX3" fmla="*/ 75143 w 145411"/>
                <a:gd name="connsiteY3" fmla="*/ 8151 h 32345"/>
                <a:gd name="connsiteX4" fmla="*/ 153 w 145411"/>
                <a:gd name="connsiteY4" fmla="*/ 894 h 32345"/>
                <a:gd name="connsiteX0" fmla="*/ 153 w 142999"/>
                <a:gd name="connsiteY0" fmla="*/ 19755 h 51439"/>
                <a:gd name="connsiteX1" fmla="*/ 58210 w 142999"/>
                <a:gd name="connsiteY1" fmla="*/ 51202 h 51439"/>
                <a:gd name="connsiteX2" fmla="*/ 142877 w 142999"/>
                <a:gd name="connsiteY2" fmla="*/ 403 h 51439"/>
                <a:gd name="connsiteX3" fmla="*/ 75143 w 142999"/>
                <a:gd name="connsiteY3" fmla="*/ 27012 h 51439"/>
                <a:gd name="connsiteX4" fmla="*/ 153 w 142999"/>
                <a:gd name="connsiteY4" fmla="*/ 19755 h 51439"/>
                <a:gd name="connsiteX0" fmla="*/ 126 w 152653"/>
                <a:gd name="connsiteY0" fmla="*/ 366 h 51166"/>
                <a:gd name="connsiteX1" fmla="*/ 67860 w 152653"/>
                <a:gd name="connsiteY1" fmla="*/ 51166 h 51166"/>
                <a:gd name="connsiteX2" fmla="*/ 152527 w 152653"/>
                <a:gd name="connsiteY2" fmla="*/ 367 h 51166"/>
                <a:gd name="connsiteX3" fmla="*/ 84793 w 152653"/>
                <a:gd name="connsiteY3" fmla="*/ 26976 h 51166"/>
                <a:gd name="connsiteX4" fmla="*/ 126 w 152653"/>
                <a:gd name="connsiteY4" fmla="*/ 366 h 51166"/>
                <a:gd name="connsiteX0" fmla="*/ 0 w 152527"/>
                <a:gd name="connsiteY0" fmla="*/ 365 h 48746"/>
                <a:gd name="connsiteX1" fmla="*/ 84667 w 152527"/>
                <a:gd name="connsiteY1" fmla="*/ 48746 h 48746"/>
                <a:gd name="connsiteX2" fmla="*/ 152401 w 152527"/>
                <a:gd name="connsiteY2" fmla="*/ 366 h 48746"/>
                <a:gd name="connsiteX3" fmla="*/ 84667 w 152527"/>
                <a:gd name="connsiteY3" fmla="*/ 26975 h 48746"/>
                <a:gd name="connsiteX4" fmla="*/ 0 w 152527"/>
                <a:gd name="connsiteY4" fmla="*/ 365 h 48746"/>
                <a:gd name="connsiteX0" fmla="*/ 0 w 152527"/>
                <a:gd name="connsiteY0" fmla="*/ 365 h 48746"/>
                <a:gd name="connsiteX1" fmla="*/ 84667 w 152527"/>
                <a:gd name="connsiteY1" fmla="*/ 48746 h 48746"/>
                <a:gd name="connsiteX2" fmla="*/ 152401 w 152527"/>
                <a:gd name="connsiteY2" fmla="*/ 366 h 48746"/>
                <a:gd name="connsiteX3" fmla="*/ 84667 w 152527"/>
                <a:gd name="connsiteY3" fmla="*/ 26975 h 48746"/>
                <a:gd name="connsiteX4" fmla="*/ 0 w 152527"/>
                <a:gd name="connsiteY4" fmla="*/ 365 h 4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527" h="48746">
                  <a:moveTo>
                    <a:pt x="0" y="365"/>
                  </a:moveTo>
                  <a:cubicBezTo>
                    <a:pt x="0" y="3993"/>
                    <a:pt x="59267" y="48746"/>
                    <a:pt x="84667" y="48746"/>
                  </a:cubicBezTo>
                  <a:cubicBezTo>
                    <a:pt x="110067" y="48746"/>
                    <a:pt x="149579" y="4398"/>
                    <a:pt x="152401" y="366"/>
                  </a:cubicBezTo>
                  <a:cubicBezTo>
                    <a:pt x="155223" y="-3666"/>
                    <a:pt x="110067" y="26975"/>
                    <a:pt x="84667" y="26975"/>
                  </a:cubicBezTo>
                  <a:cubicBezTo>
                    <a:pt x="59267" y="26975"/>
                    <a:pt x="0" y="-3263"/>
                    <a:pt x="0" y="36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4408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Vladimir Velichkov</dc:creator>
  <cp:lastModifiedBy>Vladimir Velichkov</cp:lastModifiedBy>
  <cp:revision>9</cp:revision>
  <dcterms:created xsi:type="dcterms:W3CDTF">2015-12-30T12:39:05Z</dcterms:created>
  <dcterms:modified xsi:type="dcterms:W3CDTF">2015-12-30T21:22:01Z</dcterms:modified>
</cp:coreProperties>
</file>